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339" r:id="rId3"/>
    <p:sldId id="347" r:id="rId4"/>
    <p:sldId id="257" r:id="rId5"/>
    <p:sldId id="261" r:id="rId6"/>
    <p:sldId id="341" r:id="rId7"/>
    <p:sldId id="262" r:id="rId8"/>
    <p:sldId id="343" r:id="rId9"/>
    <p:sldId id="344" r:id="rId10"/>
    <p:sldId id="345" r:id="rId11"/>
    <p:sldId id="338" r:id="rId1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FBF6EE-AB3C-498C-BD11-4E7356151DAB}" v="1" dt="2021-11-27T03:49:45.114"/>
    <p1510:client id="{747E7903-CDE7-43DD-8FFF-39DFDEC02A0D}" v="1508" dt="2021-11-25T02:49:47.51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CBCB"/>
          </a:solidFill>
        </a:fill>
      </a:tcStyle>
    </a:wholeTbl>
    <a:band2H>
      <a:tcTxStyle/>
      <a:tcStyle>
        <a:tcBdr/>
        <a:fill>
          <a:solidFill>
            <a:srgbClr val="FCE7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2CA"/>
          </a:solidFill>
        </a:fill>
      </a:tcStyle>
    </a:wholeTbl>
    <a:band2H>
      <a:tcTxStyle/>
      <a:tcStyle>
        <a:tcBdr/>
        <a:fill>
          <a:solidFill>
            <a:srgbClr val="FFF9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1DB"/>
          </a:solidFill>
        </a:fill>
      </a:tcStyle>
    </a:wholeTbl>
    <a:band2H>
      <a:tcTxStyle/>
      <a:tcStyle>
        <a:tcBdr/>
        <a:fill>
          <a:solidFill>
            <a:srgbClr val="E6E9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426" autoAdjust="0"/>
  </p:normalViewPr>
  <p:slideViewPr>
    <p:cSldViewPr snapToGrid="0">
      <p:cViewPr varScale="1">
        <p:scale>
          <a:sx n="63" d="100"/>
          <a:sy n="63" d="100"/>
        </p:scale>
        <p:origin x="77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7013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ko-KR" altLang="en-US" dirty="0" smtClean="0"/>
              <a:t>펌웨어버전이 </a:t>
            </a:r>
            <a:r>
              <a:rPr lang="en-US" altLang="ko-KR" dirty="0" smtClean="0"/>
              <a:t>4</a:t>
            </a:r>
            <a:r>
              <a:rPr lang="ko-KR" altLang="en-US" dirty="0" smtClean="0"/>
              <a:t>버전대에서는 전원 공급에 문제가 없으나</a:t>
            </a:r>
            <a:r>
              <a:rPr lang="en-US" altLang="ko-KR" dirty="0" smtClean="0"/>
              <a:t>,</a:t>
            </a:r>
          </a:p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 smtClean="0"/>
              <a:t>5</a:t>
            </a:r>
            <a:r>
              <a:rPr lang="ko-KR" altLang="en-US" dirty="0" smtClean="0"/>
              <a:t>버전대에서는 전원이 부족하여 외부 전원이 필요하다</a:t>
            </a:r>
            <a:r>
              <a:rPr lang="en-US" altLang="ko-KR" dirty="0" smtClean="0"/>
              <a:t>.</a:t>
            </a:r>
          </a:p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endParaRPr lang="en-US" dirty="0" smtClean="0"/>
          </a:p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 smtClean="0"/>
              <a:t>4</a:t>
            </a:r>
            <a:r>
              <a:rPr lang="ko-KR" altLang="en-US" dirty="0" err="1" smtClean="0"/>
              <a:t>버전대와</a:t>
            </a:r>
            <a:r>
              <a:rPr lang="ko-KR" altLang="en-US" dirty="0" smtClean="0"/>
              <a:t> </a:t>
            </a:r>
            <a:r>
              <a:rPr lang="en-US" altLang="ko-KR" dirty="0" smtClean="0"/>
              <a:t>5</a:t>
            </a:r>
            <a:r>
              <a:rPr lang="ko-KR" altLang="en-US" dirty="0" smtClean="0"/>
              <a:t>버전대의 가장 큰 차이는 </a:t>
            </a:r>
            <a:r>
              <a:rPr lang="en-US" altLang="ko-KR" dirty="0" err="1" smtClean="0"/>
              <a:t>QR_Recognition</a:t>
            </a:r>
            <a:r>
              <a:rPr lang="en-US" altLang="ko-KR" dirty="0" smtClean="0"/>
              <a:t>, Object</a:t>
            </a:r>
            <a:r>
              <a:rPr lang="en-US" altLang="ko-KR" baseline="0" dirty="0" smtClean="0"/>
              <a:t> Classification, </a:t>
            </a:r>
            <a:r>
              <a:rPr lang="ko-KR" altLang="en-US" dirty="0" smtClean="0"/>
              <a:t>기능이 </a:t>
            </a:r>
            <a:r>
              <a:rPr lang="ko-KR" altLang="en-US" dirty="0" err="1" smtClean="0"/>
              <a:t>가능하냐이다</a:t>
            </a:r>
            <a:r>
              <a:rPr lang="en-US" altLang="ko-KR" dirty="0" smtClean="0"/>
              <a:t>.</a:t>
            </a:r>
          </a:p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ko-KR" altLang="en-US" dirty="0" smtClean="0"/>
              <a:t>이 외에 </a:t>
            </a:r>
            <a:r>
              <a:rPr lang="en-US" altLang="ko-KR" dirty="0" smtClean="0"/>
              <a:t>[</a:t>
            </a:r>
            <a:r>
              <a:rPr lang="en-US" altLang="ko-KR" dirty="0" err="1" smtClean="0"/>
              <a:t>Face_Recognition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Line_Tracking</a:t>
            </a:r>
            <a:r>
              <a:rPr lang="en-US" altLang="ko-KR" baseline="0" dirty="0" smtClean="0"/>
              <a:t>, </a:t>
            </a:r>
            <a:r>
              <a:rPr lang="en-US" altLang="ko-KR" baseline="0" dirty="0" err="1" smtClean="0"/>
              <a:t>Object_Tracking</a:t>
            </a:r>
            <a:r>
              <a:rPr lang="en-US" altLang="ko-KR" baseline="0" dirty="0" smtClean="0"/>
              <a:t>, </a:t>
            </a:r>
            <a:r>
              <a:rPr lang="en-US" altLang="ko-KR" baseline="0" dirty="0" err="1" smtClean="0"/>
              <a:t>Color_Recognition</a:t>
            </a:r>
            <a:r>
              <a:rPr lang="en-US" altLang="ko-KR" baseline="0" dirty="0" smtClean="0"/>
              <a:t>, </a:t>
            </a:r>
            <a:r>
              <a:rPr lang="en-US" altLang="ko-KR" baseline="0" dirty="0" err="1" smtClean="0"/>
              <a:t>Tag_Recognition</a:t>
            </a:r>
            <a:r>
              <a:rPr lang="en-US" altLang="ko-KR" baseline="0" dirty="0" smtClean="0"/>
              <a:t>]</a:t>
            </a:r>
            <a:r>
              <a:rPr lang="ko-KR" altLang="en-US" baseline="0" dirty="0" smtClean="0"/>
              <a:t>기능은 문제 없이 사용 가능하다</a:t>
            </a:r>
            <a:r>
              <a:rPr lang="en-US" altLang="ko-KR" baseline="0" dirty="0" smtClean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1342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1" name="Shape 18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lang="en-US" dirty="0" err="1" smtClean="0">
                <a:latin typeface="+mn-lt"/>
                <a:ea typeface="+mn-ea"/>
                <a:cs typeface="+mn-cs"/>
                <a:sym typeface="Helvetica"/>
              </a:rPr>
              <a:t>Line_Tracking</a:t>
            </a:r>
            <a:r>
              <a:rPr lang="ko-KR" altLang="en-US" baseline="0" dirty="0" smtClean="0">
                <a:latin typeface="+mn-lt"/>
                <a:ea typeface="+mn-ea"/>
                <a:cs typeface="+mn-cs"/>
                <a:sym typeface="Helvetica"/>
              </a:rPr>
              <a:t>모드를 제외하고는 모두 물체를 인식한 </a:t>
            </a:r>
            <a:r>
              <a:rPr lang="en-US" altLang="ko-KR" baseline="0" dirty="0" smtClean="0">
                <a:latin typeface="+mn-lt"/>
                <a:ea typeface="+mn-ea"/>
                <a:cs typeface="+mn-cs"/>
                <a:sym typeface="Helvetica"/>
              </a:rPr>
              <a:t>box</a:t>
            </a:r>
            <a:r>
              <a:rPr lang="ko-KR" altLang="en-US" baseline="0" dirty="0" smtClean="0">
                <a:latin typeface="+mn-lt"/>
                <a:ea typeface="+mn-ea"/>
                <a:cs typeface="+mn-cs"/>
                <a:sym typeface="Helvetica"/>
              </a:rPr>
              <a:t>의 정보를 준다</a:t>
            </a:r>
            <a:r>
              <a:rPr lang="en-US" altLang="ko-KR" baseline="0" dirty="0" smtClean="0">
                <a:latin typeface="+mn-lt"/>
                <a:ea typeface="+mn-ea"/>
                <a:cs typeface="+mn-cs"/>
                <a:sym typeface="Helvetica"/>
              </a:rPr>
              <a:t>.</a:t>
            </a:r>
            <a:endParaRPr dirty="0"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5981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학습 전 화면 중앙</a:t>
            </a:r>
            <a:r>
              <a:rPr lang="ko-KR" altLang="en-US" baseline="0" dirty="0" smtClean="0"/>
              <a:t> 사각형 안에 </a:t>
            </a:r>
            <a:r>
              <a:rPr lang="en-US" altLang="ko-KR" baseline="0" dirty="0" smtClean="0"/>
              <a:t>Object</a:t>
            </a:r>
            <a:r>
              <a:rPr lang="ko-KR" altLang="en-US" baseline="0" dirty="0" smtClean="0"/>
              <a:t>를 위치시키고 </a:t>
            </a:r>
            <a:r>
              <a:rPr lang="ko-KR" altLang="en-US" baseline="0" dirty="0" err="1" smtClean="0"/>
              <a:t>학습버튼을</a:t>
            </a:r>
            <a:r>
              <a:rPr lang="ko-KR" altLang="en-US" baseline="0" dirty="0" smtClean="0"/>
              <a:t> 누른다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학습을 시작하면 노란색 </a:t>
            </a:r>
            <a:r>
              <a:rPr lang="en-US" altLang="ko-KR" baseline="0" dirty="0" err="1" smtClean="0"/>
              <a:t>learnigID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혹은 파란색 </a:t>
            </a:r>
            <a:r>
              <a:rPr lang="en-US" altLang="ko-KR" baseline="0" dirty="0" err="1" smtClean="0"/>
              <a:t>ObjectID</a:t>
            </a:r>
            <a:r>
              <a:rPr lang="ko-KR" altLang="en-US" baseline="0" dirty="0" smtClean="0"/>
              <a:t>가 나온다</a:t>
            </a:r>
            <a:r>
              <a:rPr lang="en-US" altLang="ko-KR" baseline="0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노란색인 경우는 물체를 추적하면서 계속 학습을</a:t>
            </a:r>
            <a:r>
              <a:rPr lang="ko-KR" altLang="en-US" baseline="0" dirty="0" smtClean="0"/>
              <a:t> 하는 중이다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파란색인 경우는 물체를 인식한 상황으로 학습을 진행하지 않는 상태이다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*</a:t>
            </a:r>
            <a:r>
              <a:rPr lang="ko-KR" altLang="en-US" baseline="0" dirty="0" smtClean="0"/>
              <a:t>노란색으로 나온다는 것이 학습이 덜 완료되었다는 것은 아니다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물체를 추적하면서 계속 학습을 진행하는 중이기 때문에 시간이 지날수록 </a:t>
            </a:r>
            <a:r>
              <a:rPr lang="ko-KR" altLang="en-US" baseline="0" dirty="0" err="1" smtClean="0"/>
              <a:t>학습률이</a:t>
            </a:r>
            <a:r>
              <a:rPr lang="ko-KR" altLang="en-US" baseline="0" dirty="0" smtClean="0"/>
              <a:t> 올라간다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7060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ko-KR" altLang="en-US" dirty="0" smtClean="0"/>
              <a:t>허스키렌즈가 물체를 학습하고 화면상에 나타낼 때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제공하는 정보는 화면의 좌표 정보를 기반으로 측정되는 값들이다</a:t>
            </a:r>
            <a:r>
              <a:rPr lang="en-US" altLang="ko-KR" baseline="0" dirty="0" smtClean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 err="1" smtClean="0"/>
              <a:t>Line</a:t>
            </a:r>
            <a:r>
              <a:rPr lang="en-US" baseline="0" dirty="0" err="1" smtClean="0"/>
              <a:t>_Tracking</a:t>
            </a:r>
            <a:r>
              <a:rPr lang="ko-KR" altLang="en-US" baseline="0" dirty="0" smtClean="0"/>
              <a:t>모드에서 나오는 화살표를 통해 얻을 수 있는 정보는 </a:t>
            </a:r>
            <a:r>
              <a:rPr lang="en-US" altLang="ko-KR" baseline="0" dirty="0" smtClean="0"/>
              <a:t>head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tail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(</a:t>
            </a:r>
            <a:r>
              <a:rPr lang="en-US" altLang="ko-KR" baseline="0" dirty="0" err="1" smtClean="0"/>
              <a:t>x,y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좌표이다</a:t>
            </a:r>
            <a:r>
              <a:rPr lang="en-US" altLang="ko-KR" baseline="0" dirty="0" smtClean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9330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ko-KR" sz="1200" dirty="0" err="1" smtClean="0">
                <a:latin typeface="+mj-lt"/>
                <a:ea typeface="+mj-ea"/>
                <a:cs typeface="+mj-cs"/>
                <a:sym typeface="Helvetica"/>
              </a:rPr>
              <a:t>Line_Tracking</a:t>
            </a:r>
            <a:r>
              <a:rPr lang="ko-KR" altLang="en-US" sz="1200" baseline="0" dirty="0" smtClean="0">
                <a:latin typeface="+mj-lt"/>
                <a:ea typeface="+mj-ea"/>
                <a:cs typeface="+mj-cs"/>
                <a:sym typeface="Helvetica"/>
              </a:rPr>
              <a:t>모드를 제외한 모든 모드</a:t>
            </a:r>
            <a:r>
              <a:rPr lang="en-US" altLang="ko-KR" sz="1200" baseline="0" dirty="0" smtClean="0">
                <a:latin typeface="+mj-lt"/>
                <a:ea typeface="+mj-ea"/>
                <a:cs typeface="+mj-cs"/>
                <a:sym typeface="Helvetica"/>
              </a:rPr>
              <a:t>(</a:t>
            </a:r>
            <a:r>
              <a:rPr lang="en-US" altLang="ko-KR" sz="1200" baseline="0" dirty="0" err="1" smtClean="0">
                <a:latin typeface="+mj-lt"/>
                <a:ea typeface="+mj-ea"/>
                <a:cs typeface="+mj-cs"/>
                <a:sym typeface="Helvetica"/>
              </a:rPr>
              <a:t>Face_Recognition</a:t>
            </a:r>
            <a:r>
              <a:rPr lang="en-US" altLang="ko-KR" sz="1200" baseline="0" dirty="0" smtClean="0">
                <a:latin typeface="+mj-lt"/>
                <a:ea typeface="+mj-ea"/>
                <a:cs typeface="+mj-cs"/>
                <a:sym typeface="Helvetica"/>
              </a:rPr>
              <a:t>, </a:t>
            </a:r>
            <a:r>
              <a:rPr lang="en-US" altLang="ko-KR" sz="1200" baseline="0" dirty="0" err="1" smtClean="0">
                <a:latin typeface="+mj-lt"/>
                <a:ea typeface="+mj-ea"/>
                <a:cs typeface="+mj-cs"/>
                <a:sym typeface="Helvetica"/>
              </a:rPr>
              <a:t>Object_Tracking</a:t>
            </a:r>
            <a:r>
              <a:rPr lang="en-US" altLang="ko-KR" sz="1200" baseline="0" dirty="0" smtClean="0">
                <a:latin typeface="+mj-lt"/>
                <a:ea typeface="+mj-ea"/>
                <a:cs typeface="+mj-cs"/>
                <a:sym typeface="Helvetica"/>
              </a:rPr>
              <a:t>, </a:t>
            </a:r>
            <a:r>
              <a:rPr lang="en-US" altLang="ko-KR" sz="1200" baseline="0" dirty="0" err="1" smtClean="0">
                <a:latin typeface="+mj-lt"/>
                <a:ea typeface="+mj-ea"/>
                <a:cs typeface="+mj-cs"/>
                <a:sym typeface="Helvetica"/>
              </a:rPr>
              <a:t>Tag_Recognition</a:t>
            </a:r>
            <a:r>
              <a:rPr lang="en-US" altLang="ko-KR" sz="1200" baseline="0" dirty="0" smtClean="0">
                <a:latin typeface="+mj-lt"/>
                <a:ea typeface="+mj-ea"/>
                <a:cs typeface="+mj-cs"/>
                <a:sym typeface="Helvetica"/>
              </a:rPr>
              <a:t>, </a:t>
            </a:r>
            <a:r>
              <a:rPr lang="en-US" altLang="ko-KR" sz="1200" baseline="0" dirty="0" err="1" smtClean="0">
                <a:latin typeface="+mj-lt"/>
                <a:ea typeface="+mj-ea"/>
                <a:cs typeface="+mj-cs"/>
                <a:sym typeface="Helvetica"/>
              </a:rPr>
              <a:t>Color_Recognition</a:t>
            </a:r>
            <a:r>
              <a:rPr lang="en-US" altLang="ko-KR" sz="1200" baseline="0" dirty="0" smtClean="0">
                <a:latin typeface="+mj-lt"/>
                <a:ea typeface="+mj-ea"/>
                <a:cs typeface="+mj-cs"/>
                <a:sym typeface="Helvetica"/>
              </a:rPr>
              <a:t>)</a:t>
            </a:r>
            <a:r>
              <a:rPr lang="ko-KR" altLang="en-US" sz="1200" baseline="0" dirty="0" smtClean="0">
                <a:latin typeface="+mj-lt"/>
                <a:ea typeface="+mj-ea"/>
                <a:cs typeface="+mj-cs"/>
                <a:sym typeface="Helvetica"/>
              </a:rPr>
              <a:t>에서는 물체를 인식한 </a:t>
            </a:r>
            <a:r>
              <a:rPr lang="en-US" altLang="ko-KR" sz="1200" baseline="0" dirty="0" smtClean="0">
                <a:latin typeface="+mj-lt"/>
                <a:ea typeface="+mj-ea"/>
                <a:cs typeface="+mj-cs"/>
                <a:sym typeface="Helvetica"/>
              </a:rPr>
              <a:t>box</a:t>
            </a:r>
            <a:r>
              <a:rPr lang="ko-KR" altLang="en-US" sz="1200" baseline="0" dirty="0" smtClean="0">
                <a:latin typeface="+mj-lt"/>
                <a:ea typeface="+mj-ea"/>
                <a:cs typeface="+mj-cs"/>
                <a:sym typeface="Helvetica"/>
              </a:rPr>
              <a:t>의 정보를 준다</a:t>
            </a:r>
            <a:r>
              <a:rPr lang="en-US" altLang="ko-KR" sz="1200" baseline="0" dirty="0" smtClean="0">
                <a:latin typeface="+mj-lt"/>
                <a:ea typeface="+mj-ea"/>
                <a:cs typeface="+mj-cs"/>
                <a:sym typeface="Helvetica"/>
              </a:rPr>
              <a:t>.</a:t>
            </a:r>
            <a:endParaRPr lang="ko-KR" altLang="en-US" sz="1200" dirty="0" smtClean="0">
              <a:latin typeface="+mj-lt"/>
              <a:ea typeface="+mj-ea"/>
              <a:cs typeface="+mj-cs"/>
              <a:sym typeface="Helvetica"/>
            </a:endParaRPr>
          </a:p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endParaRPr lang="en-US" dirty="0" smtClean="0"/>
          </a:p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 smtClean="0"/>
              <a:t>Box</a:t>
            </a:r>
            <a:r>
              <a:rPr lang="ko-KR" altLang="en-US" dirty="0" smtClean="0"/>
              <a:t>의 정보는 화면상에 인식되는 물체의 크기에 따라 결정되는 </a:t>
            </a:r>
            <a:r>
              <a:rPr lang="en-US" altLang="ko-KR" dirty="0" err="1" smtClean="0"/>
              <a:t>heigh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width,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그리고 </a:t>
            </a:r>
            <a:r>
              <a:rPr lang="en-US" altLang="ko-KR" baseline="0" dirty="0" smtClean="0"/>
              <a:t>box</a:t>
            </a:r>
            <a:r>
              <a:rPr lang="ko-KR" altLang="en-US" baseline="0" dirty="0" smtClean="0"/>
              <a:t>의 중신 </a:t>
            </a:r>
            <a:r>
              <a:rPr lang="en-US" altLang="ko-KR" baseline="0" dirty="0" smtClean="0"/>
              <a:t>(</a:t>
            </a:r>
            <a:r>
              <a:rPr lang="en-US" altLang="ko-KR" baseline="0" dirty="0" err="1" smtClean="0"/>
              <a:t>x,y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좌표이다</a:t>
            </a:r>
            <a:r>
              <a:rPr lang="en-US" altLang="ko-KR" baseline="0" dirty="0" smtClean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2744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 smtClean="0"/>
              <a:t>Visual</a:t>
            </a:r>
            <a:r>
              <a:rPr lang="en-US" baseline="0" dirty="0" smtClean="0"/>
              <a:t> Studio, SPIKE Python </a:t>
            </a:r>
            <a:r>
              <a:rPr lang="ko-KR" altLang="en-US" baseline="0" dirty="0" smtClean="0"/>
              <a:t>모두 동일하다</a:t>
            </a:r>
            <a:r>
              <a:rPr lang="en-US" altLang="ko-KR" baseline="0" dirty="0" smtClean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8349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6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feld 8"/>
          <p:cNvSpPr txBox="1"/>
          <p:nvPr/>
        </p:nvSpPr>
        <p:spPr>
          <a:xfrm>
            <a:off x="5203468" y="6542499"/>
            <a:ext cx="1003011" cy="20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07.07.2018</a:t>
            </a:r>
          </a:p>
        </p:txBody>
      </p:sp>
      <p:sp>
        <p:nvSpPr>
          <p:cNvPr id="132" name="Gerader Verbinder 21"/>
          <p:cNvSpPr/>
          <p:nvPr/>
        </p:nvSpPr>
        <p:spPr>
          <a:xfrm>
            <a:off x="-1" y="6161964"/>
            <a:ext cx="9144002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pic>
        <p:nvPicPr>
          <p:cNvPr id="133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3" cy="558676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Rechteck 10"/>
          <p:cNvSpPr/>
          <p:nvPr/>
        </p:nvSpPr>
        <p:spPr>
          <a:xfrm>
            <a:off x="1675" y="369800"/>
            <a:ext cx="8513676" cy="581027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5" name="제목 텍스트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8" tIns="45718" rIns="45718" bIns="45718"/>
          <a:lstStyle>
            <a:lvl1pPr defTabSz="685781">
              <a:defRPr b="1"/>
            </a:lvl1pPr>
          </a:lstStyle>
          <a:p>
            <a:r>
              <a:t>제목 텍스트</a:t>
            </a:r>
          </a:p>
        </p:txBody>
      </p:sp>
      <p:sp>
        <p:nvSpPr>
          <p:cNvPr id="136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512678" y="1574138"/>
            <a:ext cx="8412105" cy="4214116"/>
          </a:xfrm>
          <a:prstGeom prst="rect">
            <a:avLst/>
          </a:prstGeom>
        </p:spPr>
        <p:txBody>
          <a:bodyPr/>
          <a:lstStyle>
            <a:lvl1pPr defTabSz="685781"/>
            <a:lvl2pPr marL="542910" indent="-200020" defTabSz="685781"/>
            <a:lvl3pPr marL="925805" indent="-240024" defTabSz="685781"/>
            <a:lvl4pPr marL="1305624" indent="-276951" defTabSz="685781"/>
            <a:lvl5pPr marL="1648517" indent="-276951" defTabSz="685781"/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7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6237311" y="6533822"/>
            <a:ext cx="358411" cy="350661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feld 8"/>
          <p:cNvSpPr txBox="1"/>
          <p:nvPr/>
        </p:nvSpPr>
        <p:spPr>
          <a:xfrm>
            <a:off x="5203468" y="6542499"/>
            <a:ext cx="1003011" cy="20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07.07.2018</a:t>
            </a:r>
          </a:p>
        </p:txBody>
      </p:sp>
      <p:sp>
        <p:nvSpPr>
          <p:cNvPr id="145" name="Gerader Verbinder 21"/>
          <p:cNvSpPr/>
          <p:nvPr/>
        </p:nvSpPr>
        <p:spPr>
          <a:xfrm>
            <a:off x="-1" y="6161964"/>
            <a:ext cx="9144002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pic>
        <p:nvPicPr>
          <p:cNvPr id="146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3" cy="558676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Rechteck 10"/>
          <p:cNvSpPr/>
          <p:nvPr/>
        </p:nvSpPr>
        <p:spPr>
          <a:xfrm>
            <a:off x="1675" y="369800"/>
            <a:ext cx="8513676" cy="581027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제목 텍스트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8" tIns="45718" rIns="45718" bIns="45718"/>
          <a:lstStyle>
            <a:lvl1pPr defTabSz="685781">
              <a:defRPr b="1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149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6237311" y="6533822"/>
            <a:ext cx="358411" cy="350661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feld 8"/>
          <p:cNvSpPr txBox="1"/>
          <p:nvPr/>
        </p:nvSpPr>
        <p:spPr>
          <a:xfrm>
            <a:off x="5203468" y="6542499"/>
            <a:ext cx="100301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07.07.2018</a:t>
            </a:r>
          </a:p>
        </p:txBody>
      </p:sp>
      <p:sp>
        <p:nvSpPr>
          <p:cNvPr id="25" name="Gerader Verbinder 21"/>
          <p:cNvSpPr/>
          <p:nvPr/>
        </p:nvSpPr>
        <p:spPr>
          <a:xfrm>
            <a:off x="-1" y="6161964"/>
            <a:ext cx="9144001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6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2" cy="558675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Rechteck 10"/>
          <p:cNvSpPr/>
          <p:nvPr/>
        </p:nvSpPr>
        <p:spPr>
          <a:xfrm>
            <a:off x="1675" y="369800"/>
            <a:ext cx="8513676" cy="58102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9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feld 8"/>
          <p:cNvSpPr txBox="1"/>
          <p:nvPr/>
        </p:nvSpPr>
        <p:spPr>
          <a:xfrm>
            <a:off x="5203468" y="6542499"/>
            <a:ext cx="100301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07.07.2018</a:t>
            </a:r>
          </a:p>
        </p:txBody>
      </p:sp>
      <p:sp>
        <p:nvSpPr>
          <p:cNvPr id="38" name="Gerader Verbinder 21"/>
          <p:cNvSpPr/>
          <p:nvPr/>
        </p:nvSpPr>
        <p:spPr>
          <a:xfrm>
            <a:off x="-1" y="6161964"/>
            <a:ext cx="9144001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9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2" cy="558675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Rechteck 4"/>
          <p:cNvSpPr/>
          <p:nvPr/>
        </p:nvSpPr>
        <p:spPr>
          <a:xfrm>
            <a:off x="0" y="704850"/>
            <a:ext cx="9144000" cy="175776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" name="제목 텍스트"/>
          <p:cNvSpPr txBox="1">
            <a:spLocks noGrp="1"/>
          </p:cNvSpPr>
          <p:nvPr>
            <p:ph type="title"/>
          </p:nvPr>
        </p:nvSpPr>
        <p:spPr>
          <a:xfrm>
            <a:off x="266699" y="1164233"/>
            <a:ext cx="8610601" cy="838993"/>
          </a:xfrm>
          <a:prstGeom prst="rect">
            <a:avLst/>
          </a:prstGeom>
        </p:spPr>
        <p:txBody>
          <a:bodyPr/>
          <a:lstStyle>
            <a:lvl1pPr algn="ctr">
              <a:defRPr sz="4000" b="1"/>
            </a:lvl1pPr>
          </a:lstStyle>
          <a:p>
            <a:r>
              <a:t>제목 텍스트</a:t>
            </a:r>
          </a:p>
        </p:txBody>
      </p:sp>
      <p:sp>
        <p:nvSpPr>
          <p:cNvPr id="4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266697" y="2921992"/>
            <a:ext cx="8610602" cy="1290779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800"/>
            </a:lvl1pPr>
            <a:lvl2pPr marL="609584" indent="-266693" algn="ctr">
              <a:buFontTx/>
              <a:defRPr sz="2800"/>
            </a:lvl2pPr>
            <a:lvl3pPr marL="1005814" indent="-320032" algn="ctr">
              <a:buFontTx/>
              <a:defRPr sz="2800"/>
            </a:lvl3pPr>
            <a:lvl4pPr marL="1397942" indent="-369268" algn="ctr">
              <a:buFontTx/>
              <a:defRPr sz="2800"/>
            </a:lvl4pPr>
            <a:lvl5pPr marL="1740834" indent="-369268" algn="ctr">
              <a:buFontTx/>
              <a:defRPr sz="2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1" name="Textfeld 8"/>
          <p:cNvSpPr txBox="1"/>
          <p:nvPr/>
        </p:nvSpPr>
        <p:spPr>
          <a:xfrm>
            <a:off x="5203468" y="6542499"/>
            <a:ext cx="100301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07.07.2018</a:t>
            </a:r>
          </a:p>
        </p:txBody>
      </p:sp>
      <p:sp>
        <p:nvSpPr>
          <p:cNvPr id="52" name="Gerader Verbinder 21"/>
          <p:cNvSpPr/>
          <p:nvPr/>
        </p:nvSpPr>
        <p:spPr>
          <a:xfrm>
            <a:off x="-1" y="6161964"/>
            <a:ext cx="9144001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" name="Textfeld 1"/>
          <p:cNvSpPr txBox="1"/>
          <p:nvPr/>
        </p:nvSpPr>
        <p:spPr>
          <a:xfrm>
            <a:off x="512678" y="6346947"/>
            <a:ext cx="522288" cy="2565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100"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54" name="Textfeld 10"/>
          <p:cNvSpPr txBox="1"/>
          <p:nvPr/>
        </p:nvSpPr>
        <p:spPr>
          <a:xfrm>
            <a:off x="1181230" y="6346947"/>
            <a:ext cx="2454908" cy="239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>
                <a:solidFill>
                  <a:srgbClr val="808080"/>
                </a:solidFill>
              </a:defRPr>
            </a:lvl1pPr>
          </a:lstStyle>
          <a:p>
            <a:r>
              <a:t>7 July 2018</a:t>
            </a:r>
          </a:p>
        </p:txBody>
      </p:sp>
      <p:pic>
        <p:nvPicPr>
          <p:cNvPr id="55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2" cy="558675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00857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t>제목 텍스트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4" name="Textfeld 8"/>
          <p:cNvSpPr txBox="1"/>
          <p:nvPr/>
        </p:nvSpPr>
        <p:spPr>
          <a:xfrm>
            <a:off x="5203468" y="6542499"/>
            <a:ext cx="100301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07.07.2018</a:t>
            </a:r>
          </a:p>
        </p:txBody>
      </p:sp>
      <p:sp>
        <p:nvSpPr>
          <p:cNvPr id="65" name="Gerader Verbinder 21"/>
          <p:cNvSpPr/>
          <p:nvPr/>
        </p:nvSpPr>
        <p:spPr>
          <a:xfrm>
            <a:off x="-1" y="6161964"/>
            <a:ext cx="9144001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Textfeld 1"/>
          <p:cNvSpPr txBox="1"/>
          <p:nvPr/>
        </p:nvSpPr>
        <p:spPr>
          <a:xfrm>
            <a:off x="512678" y="6346947"/>
            <a:ext cx="522288" cy="2565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100"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67" name="Textfeld 10"/>
          <p:cNvSpPr txBox="1"/>
          <p:nvPr/>
        </p:nvSpPr>
        <p:spPr>
          <a:xfrm>
            <a:off x="1181230" y="6346947"/>
            <a:ext cx="2454908" cy="239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>
                <a:solidFill>
                  <a:srgbClr val="808080"/>
                </a:solidFill>
              </a:defRPr>
            </a:lvl1pPr>
          </a:lstStyle>
          <a:p>
            <a:r>
              <a:t>7 July 2018</a:t>
            </a:r>
          </a:p>
        </p:txBody>
      </p:sp>
      <p:pic>
        <p:nvPicPr>
          <p:cNvPr id="68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2" cy="558675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제목 텍스트"/>
          <p:cNvSpPr txBox="1">
            <a:spLocks noGrp="1"/>
          </p:cNvSpPr>
          <p:nvPr>
            <p:ph type="title"/>
          </p:nvPr>
        </p:nvSpPr>
        <p:spPr>
          <a:xfrm>
            <a:off x="512678" y="530789"/>
            <a:ext cx="8412104" cy="678316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t>제목 텍스트</a:t>
            </a:r>
          </a:p>
        </p:txBody>
      </p:sp>
      <p:sp>
        <p:nvSpPr>
          <p:cNvPr id="70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feld 8"/>
          <p:cNvSpPr txBox="1"/>
          <p:nvPr/>
        </p:nvSpPr>
        <p:spPr>
          <a:xfrm>
            <a:off x="5203468" y="6542499"/>
            <a:ext cx="100301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18.08.2018</a:t>
            </a:r>
          </a:p>
        </p:txBody>
      </p:sp>
      <p:sp>
        <p:nvSpPr>
          <p:cNvPr id="78" name="Gerader Verbinder 21"/>
          <p:cNvSpPr/>
          <p:nvPr/>
        </p:nvSpPr>
        <p:spPr>
          <a:xfrm>
            <a:off x="-1" y="6161964"/>
            <a:ext cx="9144001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79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2" cy="558675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제목 텍스트"/>
          <p:cNvSpPr txBox="1">
            <a:spLocks noGrp="1"/>
          </p:cNvSpPr>
          <p:nvPr>
            <p:ph type="title"/>
          </p:nvPr>
        </p:nvSpPr>
        <p:spPr>
          <a:xfrm>
            <a:off x="405365" y="221415"/>
            <a:ext cx="4502714" cy="600875"/>
          </a:xfrm>
          <a:prstGeom prst="rect">
            <a:avLst/>
          </a:prstGeom>
        </p:spPr>
        <p:txBody>
          <a:bodyPr/>
          <a:lstStyle>
            <a:lvl1pPr>
              <a:defRPr sz="2200" b="1">
                <a:solidFill>
                  <a:srgbClr val="002060"/>
                </a:solidFill>
              </a:defRPr>
            </a:lvl1pPr>
          </a:lstStyle>
          <a:p>
            <a:r>
              <a:t>제목 텍스트</a:t>
            </a:r>
          </a:p>
        </p:txBody>
      </p:sp>
      <p:sp>
        <p:nvSpPr>
          <p:cNvPr id="81" name="직선 연결선 5"/>
          <p:cNvSpPr/>
          <p:nvPr/>
        </p:nvSpPr>
        <p:spPr>
          <a:xfrm>
            <a:off x="100783" y="941696"/>
            <a:ext cx="8881545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2" name="모서리가 둥근 직사각형 8"/>
          <p:cNvSpPr/>
          <p:nvPr/>
        </p:nvSpPr>
        <p:spPr>
          <a:xfrm>
            <a:off x="0" y="518615"/>
            <a:ext cx="226763" cy="81887"/>
          </a:xfrm>
          <a:prstGeom prst="roundRect">
            <a:avLst>
              <a:gd name="adj" fmla="val 16667"/>
            </a:avLst>
          </a:prstGeom>
          <a:solidFill>
            <a:srgbClr val="00206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" name="직사각형 6"/>
          <p:cNvSpPr/>
          <p:nvPr/>
        </p:nvSpPr>
        <p:spPr>
          <a:xfrm>
            <a:off x="0" y="0"/>
            <a:ext cx="9144000" cy="109182"/>
          </a:xfrm>
          <a:prstGeom prst="rect">
            <a:avLst/>
          </a:prstGeom>
          <a:gradFill>
            <a:gsLst>
              <a:gs pos="0">
                <a:srgbClr val="0070C0"/>
              </a:gs>
              <a:gs pos="50000">
                <a:srgbClr val="005A99"/>
              </a:gs>
              <a:gs pos="100000">
                <a:srgbClr val="005778"/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342129" y="4101139"/>
            <a:ext cx="8646733" cy="6397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FontTx/>
              <a:buNone/>
              <a:defRPr sz="2200"/>
            </a:lvl1pPr>
            <a:lvl2pPr marL="552436" indent="-209545">
              <a:lnSpc>
                <a:spcPct val="150000"/>
              </a:lnSpc>
              <a:spcBef>
                <a:spcPts val="0"/>
              </a:spcBef>
              <a:buFontTx/>
              <a:defRPr sz="2200"/>
            </a:lvl2pPr>
            <a:lvl3pPr marL="937236" indent="-251454">
              <a:lnSpc>
                <a:spcPct val="150000"/>
              </a:lnSpc>
              <a:spcBef>
                <a:spcPts val="0"/>
              </a:spcBef>
              <a:buFontTx/>
              <a:defRPr sz="2200"/>
            </a:lvl3pPr>
            <a:lvl4pPr marL="1318813" indent="-290139">
              <a:lnSpc>
                <a:spcPct val="150000"/>
              </a:lnSpc>
              <a:spcBef>
                <a:spcPts val="0"/>
              </a:spcBef>
              <a:buFontTx/>
              <a:defRPr sz="2200"/>
            </a:lvl4pPr>
            <a:lvl5pPr marL="1661705" indent="-290139">
              <a:lnSpc>
                <a:spcPct val="150000"/>
              </a:lnSpc>
              <a:spcBef>
                <a:spcPts val="0"/>
              </a:spcBef>
              <a:buFontTx/>
              <a:defRPr sz="2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feld 8"/>
          <p:cNvSpPr txBox="1"/>
          <p:nvPr/>
        </p:nvSpPr>
        <p:spPr>
          <a:xfrm>
            <a:off x="5203468" y="6542499"/>
            <a:ext cx="100301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18.08.2018</a:t>
            </a:r>
          </a:p>
        </p:txBody>
      </p:sp>
      <p:sp>
        <p:nvSpPr>
          <p:cNvPr id="93" name="Gerader Verbinder 21"/>
          <p:cNvSpPr/>
          <p:nvPr/>
        </p:nvSpPr>
        <p:spPr>
          <a:xfrm>
            <a:off x="-1" y="6161964"/>
            <a:ext cx="9144001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94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2" cy="558675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제목 텍스트"/>
          <p:cNvSpPr txBox="1">
            <a:spLocks noGrp="1"/>
          </p:cNvSpPr>
          <p:nvPr>
            <p:ph type="title"/>
          </p:nvPr>
        </p:nvSpPr>
        <p:spPr>
          <a:xfrm>
            <a:off x="405365" y="221415"/>
            <a:ext cx="4502714" cy="600875"/>
          </a:xfrm>
          <a:prstGeom prst="rect">
            <a:avLst/>
          </a:prstGeom>
        </p:spPr>
        <p:txBody>
          <a:bodyPr/>
          <a:lstStyle>
            <a:lvl1pPr>
              <a:defRPr sz="2200" b="1">
                <a:solidFill>
                  <a:srgbClr val="002060"/>
                </a:solidFill>
              </a:defRPr>
            </a:lvl1pPr>
          </a:lstStyle>
          <a:p>
            <a:r>
              <a:t>제목 텍스트</a:t>
            </a:r>
          </a:p>
        </p:txBody>
      </p:sp>
      <p:sp>
        <p:nvSpPr>
          <p:cNvPr id="96" name="직선 연결선 5"/>
          <p:cNvSpPr/>
          <p:nvPr/>
        </p:nvSpPr>
        <p:spPr>
          <a:xfrm>
            <a:off x="100783" y="941696"/>
            <a:ext cx="8881545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7" name="모서리가 둥근 직사각형 8"/>
          <p:cNvSpPr/>
          <p:nvPr/>
        </p:nvSpPr>
        <p:spPr>
          <a:xfrm>
            <a:off x="0" y="518615"/>
            <a:ext cx="226763" cy="81887"/>
          </a:xfrm>
          <a:prstGeom prst="roundRect">
            <a:avLst>
              <a:gd name="adj" fmla="val 16667"/>
            </a:avLst>
          </a:prstGeom>
          <a:solidFill>
            <a:srgbClr val="00206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8" name="직사각형 6"/>
          <p:cNvSpPr/>
          <p:nvPr/>
        </p:nvSpPr>
        <p:spPr>
          <a:xfrm>
            <a:off x="0" y="0"/>
            <a:ext cx="9144000" cy="109182"/>
          </a:xfrm>
          <a:prstGeom prst="rect">
            <a:avLst/>
          </a:prstGeom>
          <a:gradFill>
            <a:gsLst>
              <a:gs pos="0">
                <a:srgbClr val="0070C0"/>
              </a:gs>
              <a:gs pos="50000">
                <a:srgbClr val="005A99"/>
              </a:gs>
              <a:gs pos="100000">
                <a:srgbClr val="005778"/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feld 8"/>
          <p:cNvSpPr txBox="1"/>
          <p:nvPr/>
        </p:nvSpPr>
        <p:spPr>
          <a:xfrm>
            <a:off x="5203468" y="6542499"/>
            <a:ext cx="1003011" cy="20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07.07.2018</a:t>
            </a:r>
          </a:p>
        </p:txBody>
      </p:sp>
      <p:sp>
        <p:nvSpPr>
          <p:cNvPr id="107" name="Gerader Verbinder 21"/>
          <p:cNvSpPr/>
          <p:nvPr/>
        </p:nvSpPr>
        <p:spPr>
          <a:xfrm>
            <a:off x="-1" y="6161964"/>
            <a:ext cx="9144002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pic>
        <p:nvPicPr>
          <p:cNvPr id="108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3" cy="558676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Rechteck 10"/>
          <p:cNvSpPr/>
          <p:nvPr/>
        </p:nvSpPr>
        <p:spPr>
          <a:xfrm>
            <a:off x="1675" y="369800"/>
            <a:ext cx="8513676" cy="581027"/>
          </a:xfrm>
          <a:prstGeom prst="rect">
            <a:avLst/>
          </a:prstGeom>
          <a:solidFill>
            <a:srgbClr val="00549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0" name="제목 텍스트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8" tIns="45718" rIns="45718" bIns="45718"/>
          <a:lstStyle>
            <a:lvl1pPr defTabSz="685781">
              <a:defRPr b="1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111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6237311" y="6533822"/>
            <a:ext cx="358411" cy="350661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feld 8"/>
          <p:cNvSpPr txBox="1"/>
          <p:nvPr/>
        </p:nvSpPr>
        <p:spPr>
          <a:xfrm>
            <a:off x="5203468" y="6542499"/>
            <a:ext cx="1003011" cy="20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07.07.2018</a:t>
            </a:r>
          </a:p>
        </p:txBody>
      </p:sp>
      <p:sp>
        <p:nvSpPr>
          <p:cNvPr id="119" name="Gerader Verbinder 21"/>
          <p:cNvSpPr/>
          <p:nvPr/>
        </p:nvSpPr>
        <p:spPr>
          <a:xfrm>
            <a:off x="-1" y="6161964"/>
            <a:ext cx="9144002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pic>
        <p:nvPicPr>
          <p:cNvPr id="120" name="그림 12" descr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266" y="6227983"/>
            <a:ext cx="1557423" cy="558676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Rechteck 10"/>
          <p:cNvSpPr/>
          <p:nvPr/>
        </p:nvSpPr>
        <p:spPr>
          <a:xfrm>
            <a:off x="1675" y="369800"/>
            <a:ext cx="8513676" cy="581027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2" name="제목 텍스트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8" tIns="45718" rIns="45718" bIns="45718"/>
          <a:lstStyle>
            <a:lvl1pPr defTabSz="685781">
              <a:defRPr b="1"/>
            </a:lvl1pPr>
          </a:lstStyle>
          <a:p>
            <a:r>
              <a:t>제목 텍스트</a:t>
            </a:r>
          </a:p>
        </p:txBody>
      </p:sp>
      <p:sp>
        <p:nvSpPr>
          <p:cNvPr id="12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512678" y="1574138"/>
            <a:ext cx="8412105" cy="4214116"/>
          </a:xfrm>
          <a:prstGeom prst="rect">
            <a:avLst/>
          </a:prstGeom>
        </p:spPr>
        <p:txBody>
          <a:bodyPr/>
          <a:lstStyle>
            <a:lvl1pPr defTabSz="685781"/>
            <a:lvl2pPr marL="542910" indent="-200020" defTabSz="685781"/>
            <a:lvl3pPr marL="925805" indent="-240024" defTabSz="685781"/>
            <a:lvl4pPr marL="1305624" indent="-276951" defTabSz="685781"/>
            <a:lvl5pPr marL="1648517" indent="-276951" defTabSz="685781"/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2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6237311" y="6533822"/>
            <a:ext cx="358411" cy="350661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8"/>
          <p:cNvSpPr txBox="1"/>
          <p:nvPr/>
        </p:nvSpPr>
        <p:spPr>
          <a:xfrm>
            <a:off x="5203468" y="6542499"/>
            <a:ext cx="100301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07.07.2018</a:t>
            </a:r>
          </a:p>
        </p:txBody>
      </p:sp>
      <p:sp>
        <p:nvSpPr>
          <p:cNvPr id="3" name="Gerader Verbinder 21"/>
          <p:cNvSpPr/>
          <p:nvPr/>
        </p:nvSpPr>
        <p:spPr>
          <a:xfrm>
            <a:off x="-1" y="6161964"/>
            <a:ext cx="9144001" cy="6824"/>
          </a:xfrm>
          <a:prstGeom prst="line">
            <a:avLst/>
          </a:prstGeom>
          <a:ln w="12700">
            <a:solidFill>
              <a:srgbClr val="D9D9D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" name="그림 12" descr="그림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298266" y="6227983"/>
            <a:ext cx="1557422" cy="558675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hteck 10"/>
          <p:cNvSpPr/>
          <p:nvPr/>
        </p:nvSpPr>
        <p:spPr>
          <a:xfrm>
            <a:off x="1675" y="369800"/>
            <a:ext cx="8513676" cy="58102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" name="제목 텍스트"/>
          <p:cNvSpPr txBox="1">
            <a:spLocks noGrp="1"/>
          </p:cNvSpPr>
          <p:nvPr>
            <p:ph type="title"/>
          </p:nvPr>
        </p:nvSpPr>
        <p:spPr>
          <a:xfrm>
            <a:off x="103247" y="321153"/>
            <a:ext cx="8412103" cy="678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7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512678" y="1574139"/>
            <a:ext cx="8412104" cy="4214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6237311" y="6533823"/>
            <a:ext cx="358414" cy="350663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685782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2F2F2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1pPr>
      <a:lvl2pPr marL="0" marR="0" indent="0" algn="l" defTabSz="685782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2F2F2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2pPr>
      <a:lvl3pPr marL="0" marR="0" indent="0" algn="l" defTabSz="685782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2F2F2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3pPr>
      <a:lvl4pPr marL="0" marR="0" indent="0" algn="l" defTabSz="685782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2F2F2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4pPr>
      <a:lvl5pPr marL="0" marR="0" indent="0" algn="l" defTabSz="685782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2F2F2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5pPr>
      <a:lvl6pPr marL="0" marR="0" indent="0" algn="l" defTabSz="685782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2F2F2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6pPr>
      <a:lvl7pPr marL="0" marR="0" indent="0" algn="l" defTabSz="685782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2F2F2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7pPr>
      <a:lvl8pPr marL="0" marR="0" indent="0" algn="l" defTabSz="685782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2F2F2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8pPr>
      <a:lvl9pPr marL="0" marR="0" indent="0" algn="l" defTabSz="685782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2F2F2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9pPr>
    </p:titleStyle>
    <p:bodyStyle>
      <a:lvl1pPr marL="171446" marR="0" indent="-171446" algn="l" defTabSz="685782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1pPr>
      <a:lvl2pPr marL="542911" marR="0" indent="-200020" algn="l" defTabSz="685782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2pPr>
      <a:lvl3pPr marL="925806" marR="0" indent="-240024" algn="l" defTabSz="685782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3pPr>
      <a:lvl4pPr marL="1305625" marR="0" indent="-276951" algn="l" defTabSz="685782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4pPr>
      <a:lvl5pPr marL="1648517" marR="0" indent="-276951" algn="l" defTabSz="685782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5pPr>
      <a:lvl6pPr marL="1991408" marR="0" indent="-276951" algn="l" defTabSz="685782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6pPr>
      <a:lvl7pPr marL="2334300" marR="0" indent="-276951" algn="l" defTabSz="685782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7pPr>
      <a:lvl8pPr marL="2677191" marR="0" indent="-276951" algn="l" defTabSz="685782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8pPr>
      <a:lvl9pPr marL="3020082" marR="0" indent="-276951" algn="l" defTabSz="685782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100" b="0" i="0" u="none" strike="noStrike" cap="none" spc="0" baseline="0">
          <a:solidFill>
            <a:srgbClr val="000000"/>
          </a:solidFill>
          <a:uFillTx/>
          <a:latin typeface="나눔바른고딕"/>
          <a:ea typeface="나눔바른고딕"/>
          <a:cs typeface="나눔바른고딕"/>
          <a:sym typeface="나눔바른고딕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제목 6"/>
          <p:cNvSpPr txBox="1">
            <a:spLocks noGrp="1"/>
          </p:cNvSpPr>
          <p:nvPr>
            <p:ph type="title"/>
          </p:nvPr>
        </p:nvSpPr>
        <p:spPr>
          <a:xfrm>
            <a:off x="266699" y="1164233"/>
            <a:ext cx="8610601" cy="838993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sz="4800" b="0">
                <a:latin typeface="나눔고딕 ExtraBold"/>
                <a:ea typeface="나눔고딕 ExtraBold"/>
                <a:cs typeface="나눔고딕 ExtraBold"/>
                <a:sym typeface="나눔고딕 ExtraBold"/>
              </a:defRPr>
            </a:lvl1pPr>
          </a:lstStyle>
          <a:p>
            <a:pPr>
              <a:defRPr b="1">
                <a:latin typeface="LEGO Chalet Comprime 80 Bold"/>
                <a:ea typeface="LEGO Chalet Comprime 80 Bold"/>
                <a:cs typeface="LEGO Chalet Comprime 80 Bold"/>
                <a:sym typeface="LEGO Chalet Comprime 80 Bold"/>
              </a:defRPr>
            </a:pPr>
            <a:r>
              <a:rPr lang="ko-KR" altLang="en-US" dirty="0"/>
              <a:t>허스키렌즈</a:t>
            </a:r>
            <a:endParaRPr lang="en-US" b="0" dirty="0">
              <a:latin typeface="나눔고딕 ExtraBold"/>
              <a:ea typeface="나눔고딕 ExtraBold"/>
              <a:cs typeface="나눔고딕 ExtraBold"/>
            </a:endParaRPr>
          </a:p>
        </p:txBody>
      </p:sp>
      <p:sp>
        <p:nvSpPr>
          <p:cNvPr id="159" name="텍스트 개체 틀 3"/>
          <p:cNvSpPr txBox="1">
            <a:spLocks noGrp="1"/>
          </p:cNvSpPr>
          <p:nvPr>
            <p:ph type="body" sz="quarter" idx="1"/>
          </p:nvPr>
        </p:nvSpPr>
        <p:spPr>
          <a:xfrm>
            <a:off x="2289821" y="2566822"/>
            <a:ext cx="4564358" cy="96679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36000"/>
              </a:lnSpc>
              <a:defRPr sz="3000">
                <a:latin typeface="LEGO Chalet Comprime 80 Bold"/>
                <a:ea typeface="LEGO Chalet Comprime 80 Bold"/>
                <a:cs typeface="LEGO Chalet Comprime 80 Bold"/>
                <a:sym typeface="LEGO Chalet Comprime 80 Bold"/>
              </a:defRPr>
            </a:pPr>
            <a:r>
              <a:t>Hands-ON Technology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제목 1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b="1"/>
            </a:lvl1pPr>
          </a:lstStyle>
          <a:p>
            <a:r>
              <a:rPr lang="en-US" altLang="ko-KR" dirty="0" err="1"/>
              <a:t>허스키렌즈</a:t>
            </a:r>
            <a:r>
              <a:rPr lang="en-US" altLang="ko-KR" dirty="0"/>
              <a:t> + SPIKE PRIME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9875" y="1183443"/>
            <a:ext cx="8825491" cy="4247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dirty="0" err="1" smtClean="0"/>
              <a:t>허스키렌즈</a:t>
            </a:r>
            <a:r>
              <a:rPr lang="ko-KR" altLang="en-US" dirty="0" smtClean="0"/>
              <a:t> 라이브러리 사용</a:t>
            </a:r>
            <a:endParaRPr lang="en-US" altLang="ko-KR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	</a:t>
            </a:r>
            <a:r>
              <a:rPr kumimoji="0" lang="en-US" altLang="ko-KR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kumimoji="0" lang="en-US" altLang="ko-KR" sz="18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kumimoji="0" lang="ko-KR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허스키렌즈의 라이브러리를 사용하기 위해서는 우선적으로</a:t>
            </a:r>
            <a:endParaRPr kumimoji="0" lang="en-US" altLang="ko-KR" sz="18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	</a:t>
            </a:r>
            <a:r>
              <a:rPr lang="en-US" altLang="ko-KR" dirty="0" smtClean="0"/>
              <a:t>      </a:t>
            </a:r>
            <a:r>
              <a:rPr lang="ko-KR" altLang="en-US" dirty="0" smtClean="0"/>
              <a:t>아래의 두 코드를 순서대로 실행시켜 주어야한다</a:t>
            </a:r>
            <a:r>
              <a:rPr lang="en-US" altLang="ko-KR" dirty="0" smtClean="0"/>
              <a:t>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 smtClean="0"/>
              <a:t>	      </a:t>
            </a:r>
            <a:r>
              <a:rPr lang="en-US" altLang="ko-KR" dirty="0" smtClean="0"/>
              <a:t>	       </a:t>
            </a:r>
            <a:r>
              <a:rPr lang="en-US" altLang="ko-KR" dirty="0" smtClean="0">
                <a:solidFill>
                  <a:srgbClr val="FF0000"/>
                </a:solidFill>
              </a:rPr>
              <a:t>-</a:t>
            </a:r>
            <a:r>
              <a:rPr lang="ko-KR" altLang="en-US" dirty="0" smtClean="0">
                <a:solidFill>
                  <a:srgbClr val="FF0000"/>
                </a:solidFill>
              </a:rPr>
              <a:t>실행 후에는 허브에서 삭제해야한다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 smtClean="0">
              <a:solidFill>
                <a:srgbClr val="FF0000"/>
              </a:solidFill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dirty="0" smtClean="0">
                <a:solidFill>
                  <a:schemeClr val="tx1"/>
                </a:solidFill>
              </a:rPr>
              <a:t>이후 코드를 작성할 때는   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              				</a:t>
            </a:r>
            <a:r>
              <a:rPr lang="ko-KR" altLang="en-US" dirty="0" smtClean="0">
                <a:solidFill>
                  <a:schemeClr val="tx1"/>
                </a:solidFill>
              </a:rPr>
              <a:t>를 처음에 선언해준다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41030" y="3122435"/>
            <a:ext cx="2336535" cy="36933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altLang="ko-KR" dirty="0" err="1" smtClean="0"/>
              <a:t>SPIKEInstaller.</a:t>
            </a:r>
            <a:r>
              <a:rPr lang="en-US" altLang="ko-KR" dirty="0" err="1" smtClean="0"/>
              <a:t>llsp</a:t>
            </a:r>
            <a:endParaRPr lang="en-US" altLang="ko-KR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2793151" y="4995949"/>
            <a:ext cx="3618937" cy="36933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en-US" altLang="ko-KR" dirty="0"/>
              <a:t>from </a:t>
            </a:r>
            <a:r>
              <a:rPr lang="en-US" altLang="ko-KR" dirty="0" err="1"/>
              <a:t>projects.pyhuskylens</a:t>
            </a:r>
            <a:r>
              <a:rPr lang="en-US" altLang="ko-KR" dirty="0"/>
              <a:t> import </a:t>
            </a:r>
            <a:r>
              <a:rPr lang="en-US" altLang="ko-KR" dirty="0" smtClean="0"/>
              <a:t>*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3771806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Textfeld 7"/>
          <p:cNvSpPr txBox="1">
            <a:spLocks noGrp="1"/>
          </p:cNvSpPr>
          <p:nvPr>
            <p:ph type="sldNum" sz="quarter" idx="2"/>
          </p:nvPr>
        </p:nvSpPr>
        <p:spPr>
          <a:xfrm>
            <a:off x="6425769" y="6533823"/>
            <a:ext cx="217151" cy="2024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8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814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21" y="250460"/>
            <a:ext cx="7710577" cy="58680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sz="2700" b="1"/>
            </a:lvl1pPr>
          </a:lstStyle>
          <a:p>
            <a:r>
              <a:rPr lang="ko-KR" altLang="en-US" dirty="0"/>
              <a:t>허스키렌즈</a:t>
            </a:r>
            <a:endParaRPr lang="en-US" dirty="0"/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FF466BDD-61ED-4265-A355-AA70D76AB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79" y="2208618"/>
            <a:ext cx="7776242" cy="24503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25DDF6-6E63-4254-9847-DF07D56C722D}"/>
              </a:ext>
            </a:extLst>
          </p:cNvPr>
          <p:cNvSpPr txBox="1"/>
          <p:nvPr/>
        </p:nvSpPr>
        <p:spPr>
          <a:xfrm>
            <a:off x="683879" y="5111803"/>
            <a:ext cx="7488090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ko-KR" sz="1600" dirty="0" smtClean="0"/>
              <a:t>UART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및 I2C </a:t>
            </a:r>
            <a:r>
              <a:rPr lang="ko-KR" altLang="en-US" sz="1600" dirty="0"/>
              <a:t>통신을 통해 EV3와 SPIKE </a:t>
            </a:r>
            <a:r>
              <a:rPr lang="ko-KR" altLang="en-US" sz="1600" dirty="0" err="1"/>
              <a:t>PRIME에</a:t>
            </a:r>
            <a:r>
              <a:rPr lang="ko-KR" altLang="en-US" sz="1600" dirty="0"/>
              <a:t> 연결해서 사용할 수 있다.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44599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sz="2700" b="1"/>
            </a:lvl1pPr>
          </a:lstStyle>
          <a:p>
            <a:r>
              <a:rPr lang="ko-KR" altLang="en-US" dirty="0"/>
              <a:t>허스키렌즈 연결 방법</a:t>
            </a:r>
            <a:endParaRPr lang="en-US" dirty="0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E7EDF4F2-2A15-4A98-BC56-6759F49BF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58" y="2073729"/>
            <a:ext cx="3943831" cy="2950669"/>
          </a:xfrm>
          <a:prstGeom prst="rect">
            <a:avLst/>
          </a:prstGeom>
        </p:spPr>
      </p:pic>
      <p:pic>
        <p:nvPicPr>
          <p:cNvPr id="3" name="Picture 3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96733085-F14C-4316-BA85-FA720FF2F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736" y="2073729"/>
            <a:ext cx="3943830" cy="29506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8B38A9-6268-45AC-888F-8AE9BAF7FDF4}"/>
              </a:ext>
            </a:extLst>
          </p:cNvPr>
          <p:cNvSpPr txBox="1"/>
          <p:nvPr/>
        </p:nvSpPr>
        <p:spPr>
          <a:xfrm>
            <a:off x="655064" y="5121407"/>
            <a:ext cx="2743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en-US" dirty="0">
                <a:solidFill>
                  <a:srgbClr val="FF0000"/>
                </a:solidFill>
              </a:rPr>
              <a:t>3.3v</a:t>
            </a:r>
            <a:endParaRPr lang="en-US" sz="1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0600E6-6D5C-4D1C-BA31-D601841F65D9}"/>
              </a:ext>
            </a:extLst>
          </p:cNvPr>
          <p:cNvSpPr txBox="1"/>
          <p:nvPr/>
        </p:nvSpPr>
        <p:spPr>
          <a:xfrm>
            <a:off x="655064" y="5534424"/>
            <a:ext cx="2743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en-US" dirty="0">
                <a:solidFill>
                  <a:schemeClr val="tx1"/>
                </a:solidFill>
              </a:rPr>
              <a:t>GND</a:t>
            </a:r>
            <a:endParaRPr 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8C2643-5276-4228-BB50-AA30A96D6BA6}"/>
              </a:ext>
            </a:extLst>
          </p:cNvPr>
          <p:cNvSpPr txBox="1"/>
          <p:nvPr/>
        </p:nvSpPr>
        <p:spPr>
          <a:xfrm>
            <a:off x="2163055" y="5121407"/>
            <a:ext cx="2743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en-US" dirty="0">
                <a:solidFill>
                  <a:schemeClr val="accent5"/>
                </a:solidFill>
              </a:rPr>
              <a:t>RX</a:t>
            </a:r>
            <a:endParaRPr lang="en-US" sz="1800" b="0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117BF4-D646-4835-97F4-EA20454C16DE}"/>
              </a:ext>
            </a:extLst>
          </p:cNvPr>
          <p:cNvSpPr txBox="1"/>
          <p:nvPr/>
        </p:nvSpPr>
        <p:spPr>
          <a:xfrm>
            <a:off x="2163054" y="5534423"/>
            <a:ext cx="2743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en-US" dirty="0">
                <a:solidFill>
                  <a:schemeClr val="accent4"/>
                </a:solidFill>
              </a:rPr>
              <a:t>TX</a:t>
            </a:r>
            <a:endParaRPr lang="en-US" sz="1800" b="0" i="0" u="none" strike="noStrike" cap="none" spc="0" normalizeH="0" baseline="0" dirty="0">
              <a:ln>
                <a:noFill/>
              </a:ln>
              <a:solidFill>
                <a:schemeClr val="accent4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529053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제목 2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b="1"/>
            </a:lvl1pPr>
          </a:lstStyle>
          <a:p>
            <a:r>
              <a:rPr lang="ko-KR" altLang="en-US" dirty="0"/>
              <a:t>허스키렌즈의 모드 종류</a:t>
            </a:r>
            <a:endParaRPr lang="en-US" dirty="0"/>
          </a:p>
        </p:txBody>
      </p:sp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42ADBBC9-6E3A-48CC-92C5-E867F0DFD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3972" y="1408389"/>
            <a:ext cx="4366452" cy="405082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제목 3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b="1"/>
            </a:lvl1pPr>
          </a:lstStyle>
          <a:p>
            <a:r>
              <a:rPr lang="ko-KR" altLang="en-US" dirty="0"/>
              <a:t>허스키렌즈 학습 방법</a:t>
            </a:r>
            <a:endParaRPr lang="en-US" dirty="0"/>
          </a:p>
        </p:txBody>
      </p:sp>
      <p:pic>
        <p:nvPicPr>
          <p:cNvPr id="2" name="Picture 2" descr="A picture containing text, monitor, wall, indoor&#10;&#10;Description automatically generated">
            <a:extLst>
              <a:ext uri="{FF2B5EF4-FFF2-40B4-BE49-F238E27FC236}">
                <a16:creationId xmlns:a16="http://schemas.microsoft.com/office/drawing/2014/main" id="{94A11F92-07D7-43EC-AFAC-FD9639783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074" y="1974499"/>
            <a:ext cx="3434047" cy="2581964"/>
          </a:xfrm>
          <a:prstGeom prst="rect">
            <a:avLst/>
          </a:prstGeom>
        </p:spPr>
      </p:pic>
      <p:pic>
        <p:nvPicPr>
          <p:cNvPr id="3" name="Picture 3" descr="A picture containing wall, monitor, indoor&#10;&#10;Description automatically generated">
            <a:extLst>
              <a:ext uri="{FF2B5EF4-FFF2-40B4-BE49-F238E27FC236}">
                <a16:creationId xmlns:a16="http://schemas.microsoft.com/office/drawing/2014/main" id="{4D773AA3-81F6-4D12-A14E-7C6CDEDAE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135673" y="1508365"/>
            <a:ext cx="2566298" cy="3498566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904776BC-741D-4D94-AC47-16DC1F2FB772}"/>
              </a:ext>
            </a:extLst>
          </p:cNvPr>
          <p:cNvSpPr/>
          <p:nvPr/>
        </p:nvSpPr>
        <p:spPr>
          <a:xfrm>
            <a:off x="3090634" y="1306938"/>
            <a:ext cx="484631" cy="978408"/>
          </a:xfrm>
          <a:prstGeom prst="downArrow">
            <a:avLst/>
          </a:prstGeom>
          <a:solidFill>
            <a:schemeClr val="accent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53E17-B89C-4F0B-B69D-7D3D59C9E321}"/>
              </a:ext>
            </a:extLst>
          </p:cNvPr>
          <p:cNvSpPr txBox="1"/>
          <p:nvPr/>
        </p:nvSpPr>
        <p:spPr>
          <a:xfrm>
            <a:off x="673074" y="4812077"/>
            <a:ext cx="7670586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sz="1600" dirty="0"/>
              <a:t>화면에서 학습하고자 하는 라인을 인식하면 오른쪽 위의 </a:t>
            </a:r>
            <a:r>
              <a:rPr lang="ko-KR" altLang="en-US" sz="1600" dirty="0" smtClean="0"/>
              <a:t>학습 버튼을 </a:t>
            </a:r>
            <a:r>
              <a:rPr lang="ko-KR" altLang="en-US" sz="1600" dirty="0"/>
              <a:t>눌러 학습한다.</a:t>
            </a:r>
            <a:endParaRPr lang="en-US" altLang="ko-KR" dirty="0"/>
          </a:p>
          <a:p>
            <a:pPr marL="285750" indent="-285750">
              <a:buFont typeface="Arial"/>
              <a:buChar char="•"/>
            </a:pPr>
            <a:r>
              <a:rPr lang="ko-KR" altLang="en-US" sz="1600" dirty="0"/>
              <a:t>학습 후에는 파란색 선으로 나타난다.</a:t>
            </a:r>
            <a:r>
              <a:rPr lang="ko-KR" altLang="en-US" sz="800" dirty="0"/>
              <a:t> </a:t>
            </a:r>
          </a:p>
          <a:p>
            <a:endParaRPr lang="ko-KR" altLang="en-US" sz="800" dirty="0"/>
          </a:p>
          <a:p>
            <a:r>
              <a:rPr lang="ko-KR" altLang="en-US" sz="1600" b="1" dirty="0">
                <a:solidFill>
                  <a:srgbClr val="FF0000"/>
                </a:solidFill>
              </a:rPr>
              <a:t>학습을 취소할 때는 버튼을 연속해서 두 번 누른다.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702A8F-2D27-41C1-BC93-022E93947893}"/>
              </a:ext>
            </a:extLst>
          </p:cNvPr>
          <p:cNvSpPr txBox="1"/>
          <p:nvPr/>
        </p:nvSpPr>
        <p:spPr>
          <a:xfrm>
            <a:off x="491778" y="1192945"/>
            <a:ext cx="2743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/>
              <a:t>Line</a:t>
            </a:r>
            <a:r>
              <a:rPr lang="ko-KR" altLang="en-US" dirty="0"/>
              <a:t> </a:t>
            </a:r>
            <a:r>
              <a:rPr lang="ko-KR" altLang="en-US" dirty="0" err="1"/>
              <a:t>Tracking</a:t>
            </a:r>
            <a:endParaRPr lang="ko-KR" altLang="en-US" sz="1800" b="0" i="0" u="none" strike="noStrike" cap="none" spc="0" normalizeH="0" baseline="0" dirty="0" err="1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제목 3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b="1"/>
            </a:lvl1pPr>
          </a:lstStyle>
          <a:p>
            <a:r>
              <a:rPr lang="ko-KR" altLang="en-US" dirty="0"/>
              <a:t>허스키렌즈 학습 방법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53E17-B89C-4F0B-B69D-7D3D59C9E321}"/>
              </a:ext>
            </a:extLst>
          </p:cNvPr>
          <p:cNvSpPr txBox="1"/>
          <p:nvPr/>
        </p:nvSpPr>
        <p:spPr>
          <a:xfrm>
            <a:off x="673074" y="5177837"/>
            <a:ext cx="7670586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sz="1600" dirty="0"/>
              <a:t>화면에서 학습하고자 하는 물체를 가운데 사각형에 넣고 버튼을 누른다.</a:t>
            </a:r>
            <a:endParaRPr lang="en-US" altLang="ko-KR" dirty="0"/>
          </a:p>
          <a:p>
            <a:pPr marL="285750" indent="-285750">
              <a:buFont typeface="Arial"/>
              <a:buChar char="•"/>
            </a:pPr>
            <a:r>
              <a:rPr lang="ko-KR" altLang="en-US" sz="1600" dirty="0"/>
              <a:t>학습된 물체는 ID1로 저장된다. </a:t>
            </a:r>
            <a:r>
              <a:rPr lang="ko-KR" altLang="en-US" sz="800" dirty="0"/>
              <a:t> </a:t>
            </a:r>
          </a:p>
          <a:p>
            <a:endParaRPr lang="ko-KR" altLang="en-US" sz="800" dirty="0"/>
          </a:p>
          <a:p>
            <a:r>
              <a:rPr lang="ko-KR" sz="1600" b="1" dirty="0">
                <a:solidFill>
                  <a:srgbClr val="FF0000"/>
                </a:solidFill>
              </a:rPr>
              <a:t>학습을 취소할 때는 버튼을 연속해서 두 번 누른다.</a:t>
            </a:r>
            <a:endParaRPr lang="ko-KR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702A8F-2D27-41C1-BC93-022E93947893}"/>
              </a:ext>
            </a:extLst>
          </p:cNvPr>
          <p:cNvSpPr txBox="1"/>
          <p:nvPr/>
        </p:nvSpPr>
        <p:spPr>
          <a:xfrm>
            <a:off x="491778" y="1192945"/>
            <a:ext cx="2743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/>
              <a:t>Object</a:t>
            </a:r>
            <a:r>
              <a:rPr lang="ko-KR" altLang="en-US" dirty="0"/>
              <a:t> </a:t>
            </a:r>
            <a:r>
              <a:rPr lang="ko-KR" altLang="en-US" dirty="0" err="1"/>
              <a:t>Tracking</a:t>
            </a:r>
            <a:endParaRPr lang="ko-KR" altLang="en-US" sz="1800" b="0" i="0" u="none" strike="noStrike" cap="none" spc="0" normalizeH="0" baseline="0" dirty="0" err="1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pic>
        <p:nvPicPr>
          <p:cNvPr id="7" name="Picture 7" descr="A picture containing text, monitor, indoor&#10;&#10;Description automatically generated">
            <a:extLst>
              <a:ext uri="{FF2B5EF4-FFF2-40B4-BE49-F238E27FC236}">
                <a16:creationId xmlns:a16="http://schemas.microsoft.com/office/drawing/2014/main" id="{0CECAAE1-5843-44E5-B6EA-A68182AB8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375" y="2150569"/>
            <a:ext cx="3444368" cy="2566468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904776BC-741D-4D94-AC47-16DC1F2FB772}"/>
              </a:ext>
            </a:extLst>
          </p:cNvPr>
          <p:cNvSpPr/>
          <p:nvPr/>
        </p:nvSpPr>
        <p:spPr>
          <a:xfrm>
            <a:off x="3321155" y="1825610"/>
            <a:ext cx="484631" cy="978408"/>
          </a:xfrm>
          <a:prstGeom prst="downArrow">
            <a:avLst/>
          </a:prstGeom>
          <a:solidFill>
            <a:schemeClr val="accent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8" descr="A picture containing text, monitor, wall, indoor&#10;&#10;Description automatically generated">
            <a:extLst>
              <a:ext uri="{FF2B5EF4-FFF2-40B4-BE49-F238E27FC236}">
                <a16:creationId xmlns:a16="http://schemas.microsoft.com/office/drawing/2014/main" id="{63353366-13B3-4184-9438-DCA1441720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946" y="2150569"/>
            <a:ext cx="3444368" cy="25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42544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제목 1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b="1"/>
            </a:lvl1pPr>
          </a:lstStyle>
          <a:p>
            <a:r>
              <a:rPr lang="en-US" altLang="ko-KR" dirty="0" err="1"/>
              <a:t>허스키렌즈</a:t>
            </a:r>
            <a:r>
              <a:rPr lang="en-US" altLang="ko-KR" dirty="0"/>
              <a:t> </a:t>
            </a:r>
            <a:r>
              <a:rPr lang="en-US" altLang="ko-KR" dirty="0" err="1"/>
              <a:t>좌표</a:t>
            </a:r>
            <a:r>
              <a:rPr lang="en-US" altLang="ko-KR" dirty="0"/>
              <a:t> </a:t>
            </a:r>
            <a:r>
              <a:rPr lang="en-US" altLang="ko-KR" dirty="0" err="1"/>
              <a:t>구성</a:t>
            </a:r>
          </a:p>
        </p:txBody>
      </p:sp>
      <p:pic>
        <p:nvPicPr>
          <p:cNvPr id="5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01A953F-FCA2-4EDA-881A-78057CD8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223" y="1004654"/>
            <a:ext cx="5605502" cy="53673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제목 1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b="1"/>
            </a:lvl1pPr>
          </a:lstStyle>
          <a:p>
            <a:r>
              <a:rPr lang="en-US" altLang="ko-KR" dirty="0" err="1"/>
              <a:t>허스키렌즈</a:t>
            </a:r>
            <a:r>
              <a:rPr lang="en-US" altLang="ko-KR" dirty="0"/>
              <a:t> </a:t>
            </a:r>
            <a:r>
              <a:rPr lang="en-US" altLang="ko-KR" dirty="0" err="1"/>
              <a:t>좌표</a:t>
            </a:r>
            <a:r>
              <a:rPr lang="en-US" altLang="ko-KR" dirty="0"/>
              <a:t> </a:t>
            </a:r>
            <a:r>
              <a:rPr lang="en-US" altLang="ko-KR" dirty="0" err="1"/>
              <a:t>구성</a:t>
            </a:r>
          </a:p>
        </p:txBody>
      </p:sp>
      <p:pic>
        <p:nvPicPr>
          <p:cNvPr id="5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01A953F-FCA2-4EDA-881A-78057CD8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904" y="1091099"/>
            <a:ext cx="5144460" cy="4935137"/>
          </a:xfrm>
          <a:prstGeom prst="rect">
            <a:avLst/>
          </a:prstGeom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5F3882A5-A99D-450C-B30A-E672B8443872}"/>
              </a:ext>
            </a:extLst>
          </p:cNvPr>
          <p:cNvCxnSpPr/>
          <p:nvPr/>
        </p:nvCxnSpPr>
        <p:spPr>
          <a:xfrm flipV="1">
            <a:off x="3893884" y="2455047"/>
            <a:ext cx="1942138" cy="1698171"/>
          </a:xfrm>
          <a:prstGeom prst="straightConnector1">
            <a:avLst/>
          </a:prstGeom>
          <a:noFill/>
          <a:ln w="57150" cap="flat">
            <a:solidFill>
              <a:srgbClr val="0070C0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23C511-6420-48AE-917A-8A2B531C535C}"/>
              </a:ext>
            </a:extLst>
          </p:cNvPr>
          <p:cNvSpPr txBox="1"/>
          <p:nvPr/>
        </p:nvSpPr>
        <p:spPr>
          <a:xfrm>
            <a:off x="7022006" y="2085013"/>
            <a:ext cx="194598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Head (x, y)</a:t>
            </a:r>
            <a:endParaRPr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0D81BF-BA28-4B26-8860-4B2D3E0775F7}"/>
              </a:ext>
            </a:extLst>
          </p:cNvPr>
          <p:cNvSpPr txBox="1"/>
          <p:nvPr/>
        </p:nvSpPr>
        <p:spPr>
          <a:xfrm>
            <a:off x="519393" y="5043365"/>
            <a:ext cx="194598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Tail (x, y)</a:t>
            </a:r>
            <a:endParaRPr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413F03F-12E3-43BE-BA9D-620E230ECEF3}"/>
              </a:ext>
            </a:extLst>
          </p:cNvPr>
          <p:cNvSpPr/>
          <p:nvPr/>
        </p:nvSpPr>
        <p:spPr>
          <a:xfrm>
            <a:off x="3737802" y="3987531"/>
            <a:ext cx="299678" cy="299678"/>
          </a:xfrm>
          <a:prstGeom prst="ellipse">
            <a:avLst/>
          </a:prstGeom>
          <a:noFill/>
          <a:ln w="28575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7AB0C0-EF0B-408A-8A13-E14042921ACE}"/>
              </a:ext>
            </a:extLst>
          </p:cNvPr>
          <p:cNvSpPr/>
          <p:nvPr/>
        </p:nvSpPr>
        <p:spPr>
          <a:xfrm>
            <a:off x="5610784" y="2364278"/>
            <a:ext cx="299678" cy="299678"/>
          </a:xfrm>
          <a:prstGeom prst="ellipse">
            <a:avLst/>
          </a:prstGeom>
          <a:noFill/>
          <a:ln w="28575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D64BDFC-FD73-4B72-8884-140548F0F561}"/>
              </a:ext>
            </a:extLst>
          </p:cNvPr>
          <p:cNvCxnSpPr/>
          <p:nvPr/>
        </p:nvCxnSpPr>
        <p:spPr>
          <a:xfrm flipV="1">
            <a:off x="5878526" y="2509076"/>
            <a:ext cx="2278315" cy="7684"/>
          </a:xfrm>
          <a:prstGeom prst="straightConnector1">
            <a:avLst/>
          </a:prstGeom>
          <a:noFill/>
          <a:ln w="28575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A93896-FA19-40B2-8608-DBD23B2AF9B7}"/>
              </a:ext>
            </a:extLst>
          </p:cNvPr>
          <p:cNvCxnSpPr>
            <a:cxnSpLocks/>
          </p:cNvCxnSpPr>
          <p:nvPr/>
        </p:nvCxnSpPr>
        <p:spPr>
          <a:xfrm flipH="1">
            <a:off x="3882597" y="4284087"/>
            <a:ext cx="26895" cy="1135315"/>
          </a:xfrm>
          <a:prstGeom prst="straightConnector1">
            <a:avLst/>
          </a:prstGeom>
          <a:noFill/>
          <a:ln w="28575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EC047C0-DF25-4BE2-92AF-583EF56F30B0}"/>
              </a:ext>
            </a:extLst>
          </p:cNvPr>
          <p:cNvCxnSpPr>
            <a:cxnSpLocks/>
          </p:cNvCxnSpPr>
          <p:nvPr/>
        </p:nvCxnSpPr>
        <p:spPr>
          <a:xfrm flipV="1">
            <a:off x="518912" y="5409796"/>
            <a:ext cx="3363684" cy="17289"/>
          </a:xfrm>
          <a:prstGeom prst="straightConnector1">
            <a:avLst/>
          </a:prstGeom>
          <a:noFill/>
          <a:ln w="28575" cap="flat">
            <a:solidFill>
              <a:srgbClr val="C0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55927888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01A953F-FCA2-4EDA-881A-78057CD8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265" y="1100703"/>
            <a:ext cx="3886200" cy="3724902"/>
          </a:xfrm>
          <a:prstGeom prst="rect">
            <a:avLst/>
          </a:prstGeom>
        </p:spPr>
      </p:pic>
      <p:sp>
        <p:nvSpPr>
          <p:cNvPr id="203" name="제목 1"/>
          <p:cNvSpPr txBox="1">
            <a:spLocks noGrp="1"/>
          </p:cNvSpPr>
          <p:nvPr>
            <p:ph type="title"/>
          </p:nvPr>
        </p:nvSpPr>
        <p:spPr>
          <a:xfrm>
            <a:off x="103247" y="321152"/>
            <a:ext cx="8412103" cy="678318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>
              <a:defRPr b="1"/>
            </a:lvl1pPr>
          </a:lstStyle>
          <a:p>
            <a:r>
              <a:rPr lang="en-US" altLang="ko-KR" dirty="0" err="1"/>
              <a:t>허스키렌즈</a:t>
            </a:r>
            <a:r>
              <a:rPr lang="en-US" altLang="ko-KR" dirty="0"/>
              <a:t> </a:t>
            </a:r>
            <a:r>
              <a:rPr lang="en-US" altLang="ko-KR" dirty="0" err="1"/>
              <a:t>좌표</a:t>
            </a:r>
            <a:r>
              <a:rPr lang="en-US" altLang="ko-KR" dirty="0"/>
              <a:t> </a:t>
            </a:r>
            <a:r>
              <a:rPr lang="en-US" altLang="ko-KR" dirty="0" err="1"/>
              <a:t>구성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E59E210-37CD-4AE1-8253-0C99442A9D7C}"/>
              </a:ext>
            </a:extLst>
          </p:cNvPr>
          <p:cNvSpPr/>
          <p:nvPr/>
        </p:nvSpPr>
        <p:spPr>
          <a:xfrm>
            <a:off x="3432818" y="1982479"/>
            <a:ext cx="607039" cy="664670"/>
          </a:xfrm>
          <a:prstGeom prst="rect">
            <a:avLst/>
          </a:prstGeom>
          <a:solidFill>
            <a:srgbClr val="FFFFFF"/>
          </a:solidFill>
          <a:ln w="57150" cap="flat">
            <a:solidFill>
              <a:schemeClr val="accent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BF0700-3A11-496F-9EA5-1633CFAAEC68}"/>
              </a:ext>
            </a:extLst>
          </p:cNvPr>
          <p:cNvSpPr/>
          <p:nvPr/>
        </p:nvSpPr>
        <p:spPr>
          <a:xfrm>
            <a:off x="3540983" y="1778395"/>
            <a:ext cx="516046" cy="195275"/>
          </a:xfrm>
          <a:prstGeom prst="rect">
            <a:avLst/>
          </a:prstGeom>
          <a:solidFill>
            <a:schemeClr val="accent3"/>
          </a:solidFill>
          <a:ln w="57150" cap="flat">
            <a:solidFill>
              <a:schemeClr val="accent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85B3D3-6361-4EEE-8F66-D457A633DF09}"/>
              </a:ext>
            </a:extLst>
          </p:cNvPr>
          <p:cNvSpPr txBox="1"/>
          <p:nvPr/>
        </p:nvSpPr>
        <p:spPr>
          <a:xfrm>
            <a:off x="3499336" y="1755743"/>
            <a:ext cx="2531890" cy="2154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800" dirty="0"/>
              <a:t>Object:ID1</a:t>
            </a:r>
            <a:endParaRPr 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0A11250B-0D5D-4C07-98C4-84AE17D4EFA2}"/>
              </a:ext>
            </a:extLst>
          </p:cNvPr>
          <p:cNvCxnSpPr/>
          <p:nvPr/>
        </p:nvCxnSpPr>
        <p:spPr>
          <a:xfrm>
            <a:off x="3735401" y="2313854"/>
            <a:ext cx="2633701" cy="530198"/>
          </a:xfrm>
          <a:prstGeom prst="bentConnector3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304C949-5AC6-4968-B213-A5FA45182A37}"/>
              </a:ext>
            </a:extLst>
          </p:cNvPr>
          <p:cNvSpPr txBox="1"/>
          <p:nvPr/>
        </p:nvSpPr>
        <p:spPr>
          <a:xfrm>
            <a:off x="5105799" y="2483623"/>
            <a:ext cx="2743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Center (x, y)</a:t>
            </a:r>
            <a:endParaRPr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993C264-DD0E-4A8F-BF31-4E717C81A122}"/>
              </a:ext>
            </a:extLst>
          </p:cNvPr>
          <p:cNvCxnSpPr/>
          <p:nvPr/>
        </p:nvCxnSpPr>
        <p:spPr>
          <a:xfrm flipH="1">
            <a:off x="1091134" y="1963270"/>
            <a:ext cx="2341709" cy="1921"/>
          </a:xfrm>
          <a:prstGeom prst="straightConnector1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581FD7C-18A8-45E5-9044-E7CB9D363453}"/>
              </a:ext>
            </a:extLst>
          </p:cNvPr>
          <p:cNvCxnSpPr>
            <a:cxnSpLocks/>
          </p:cNvCxnSpPr>
          <p:nvPr/>
        </p:nvCxnSpPr>
        <p:spPr>
          <a:xfrm flipH="1">
            <a:off x="1071923" y="2664438"/>
            <a:ext cx="2332104" cy="1921"/>
          </a:xfrm>
          <a:prstGeom prst="straightConnector1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EEB977E-8C4C-4EC0-9C5A-A257C00B17CB}"/>
              </a:ext>
            </a:extLst>
          </p:cNvPr>
          <p:cNvSpPr txBox="1"/>
          <p:nvPr/>
        </p:nvSpPr>
        <p:spPr>
          <a:xfrm>
            <a:off x="240847" y="2113828"/>
            <a:ext cx="2743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Height</a:t>
            </a:r>
            <a:endParaRPr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C6BACCD-6CE4-4E24-8516-445CFA4CF5AC}"/>
              </a:ext>
            </a:extLst>
          </p:cNvPr>
          <p:cNvCxnSpPr>
            <a:cxnSpLocks/>
          </p:cNvCxnSpPr>
          <p:nvPr/>
        </p:nvCxnSpPr>
        <p:spPr>
          <a:xfrm>
            <a:off x="3413632" y="2674043"/>
            <a:ext cx="21130" cy="2403181"/>
          </a:xfrm>
          <a:prstGeom prst="straightConnector1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89BA125-8C6E-4C8A-86F6-1A56249DAB8D}"/>
              </a:ext>
            </a:extLst>
          </p:cNvPr>
          <p:cNvCxnSpPr>
            <a:cxnSpLocks/>
          </p:cNvCxnSpPr>
          <p:nvPr/>
        </p:nvCxnSpPr>
        <p:spPr>
          <a:xfrm>
            <a:off x="4057169" y="2654833"/>
            <a:ext cx="11526" cy="2431995"/>
          </a:xfrm>
          <a:prstGeom prst="straightConnector1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D4F50F8-8B2B-4049-B356-0094BEE842CD}"/>
              </a:ext>
            </a:extLst>
          </p:cNvPr>
          <p:cNvSpPr txBox="1"/>
          <p:nvPr/>
        </p:nvSpPr>
        <p:spPr>
          <a:xfrm>
            <a:off x="3428520" y="5090191"/>
            <a:ext cx="2743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Width</a:t>
            </a:r>
            <a:endParaRPr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17FDD5-5FFF-4E91-BEBD-E3C8C81923A6}"/>
              </a:ext>
            </a:extLst>
          </p:cNvPr>
          <p:cNvCxnSpPr>
            <a:cxnSpLocks/>
          </p:cNvCxnSpPr>
          <p:nvPr/>
        </p:nvCxnSpPr>
        <p:spPr>
          <a:xfrm flipH="1">
            <a:off x="3434764" y="4931227"/>
            <a:ext cx="632012" cy="1921"/>
          </a:xfrm>
          <a:prstGeom prst="straightConnector1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1846B9B-D8CF-43DD-B9AD-0923D4E6B40D}"/>
              </a:ext>
            </a:extLst>
          </p:cNvPr>
          <p:cNvSpPr txBox="1"/>
          <p:nvPr/>
        </p:nvSpPr>
        <p:spPr>
          <a:xfrm>
            <a:off x="4996543" y="4295374"/>
            <a:ext cx="3780544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Line Tracking </a:t>
            </a:r>
            <a:r>
              <a:rPr lang="ko-KR" altLang="en-US" dirty="0"/>
              <a:t>모드 외의 </a:t>
            </a:r>
            <a:endParaRPr lang="en-US" altLang="ko-KR" dirty="0"/>
          </a:p>
          <a:p>
            <a:r>
              <a:rPr lang="ko-KR" altLang="en-US" dirty="0"/>
              <a:t>    다른 모드들은 위 방식을 따름.</a:t>
            </a:r>
            <a:endParaRPr lang="en-US" altLang="ko-KR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B4BBC1C-6688-46C5-ABCF-C1A4E1124793}"/>
              </a:ext>
            </a:extLst>
          </p:cNvPr>
          <p:cNvCxnSpPr>
            <a:cxnSpLocks/>
          </p:cNvCxnSpPr>
          <p:nvPr/>
        </p:nvCxnSpPr>
        <p:spPr>
          <a:xfrm>
            <a:off x="1290918" y="1982478"/>
            <a:ext cx="1920" cy="683879"/>
          </a:xfrm>
          <a:prstGeom prst="straightConnector1">
            <a:avLst/>
          </a:prstGeom>
          <a:noFill/>
          <a:ln w="28575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29244432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D1C24"/>
      </a:accent1>
      <a:accent2>
        <a:srgbClr val="F7941D"/>
      </a:accent2>
      <a:accent3>
        <a:srgbClr val="FFDD00"/>
      </a:accent3>
      <a:accent4>
        <a:srgbClr val="00A14B"/>
      </a:accent4>
      <a:accent5>
        <a:srgbClr val="00AEEF"/>
      </a:accent5>
      <a:accent6>
        <a:srgbClr val="005E92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D1C24"/>
      </a:accent1>
      <a:accent2>
        <a:srgbClr val="F7941D"/>
      </a:accent2>
      <a:accent3>
        <a:srgbClr val="FFDD00"/>
      </a:accent3>
      <a:accent4>
        <a:srgbClr val="00A14B"/>
      </a:accent4>
      <a:accent5>
        <a:srgbClr val="00AEEF"/>
      </a:accent5>
      <a:accent6>
        <a:srgbClr val="005E92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327</Words>
  <Application>Microsoft Office PowerPoint</Application>
  <PresentationFormat>화면 슬라이드 쇼(4:3)</PresentationFormat>
  <Paragraphs>72</Paragraphs>
  <Slides>11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LEGO Chalet Comprime 80 Bold</vt:lpstr>
      <vt:lpstr>나눔고딕 ExtraBold</vt:lpstr>
      <vt:lpstr>나눔바른고딕</vt:lpstr>
      <vt:lpstr>Arial</vt:lpstr>
      <vt:lpstr>Calibri</vt:lpstr>
      <vt:lpstr>Helvetica</vt:lpstr>
      <vt:lpstr>Office Theme</vt:lpstr>
      <vt:lpstr>허스키렌즈</vt:lpstr>
      <vt:lpstr>허스키렌즈</vt:lpstr>
      <vt:lpstr>허스키렌즈 연결 방법</vt:lpstr>
      <vt:lpstr>허스키렌즈의 모드 종류</vt:lpstr>
      <vt:lpstr>허스키렌즈 학습 방법</vt:lpstr>
      <vt:lpstr>허스키렌즈 학습 방법</vt:lpstr>
      <vt:lpstr>허스키렌즈 좌표 구성</vt:lpstr>
      <vt:lpstr>허스키렌즈 좌표 구성</vt:lpstr>
      <vt:lpstr>허스키렌즈 좌표 구성</vt:lpstr>
      <vt:lpstr>허스키렌즈 + SPIKE PRIME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자율주행 자동차</dc:title>
  <cp:lastModifiedBy>세준김</cp:lastModifiedBy>
  <cp:revision>307</cp:revision>
  <dcterms:modified xsi:type="dcterms:W3CDTF">2022-02-06T09:12:41Z</dcterms:modified>
</cp:coreProperties>
</file>